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6"/>
  </p:notesMasterIdLst>
  <p:sldIdLst>
    <p:sldId id="292" r:id="rId2"/>
    <p:sldId id="293" r:id="rId3"/>
    <p:sldId id="294" r:id="rId4"/>
    <p:sldId id="291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853" autoAdjust="0"/>
    <p:restoredTop sz="94660"/>
  </p:normalViewPr>
  <p:slideViewPr>
    <p:cSldViewPr snapToGrid="0">
      <p:cViewPr>
        <p:scale>
          <a:sx n="73" d="100"/>
          <a:sy n="73" d="100"/>
        </p:scale>
        <p:origin x="4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56B87A-0224-4907-9BA6-032CD8866BDB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5DFB0C-9434-49B5-B491-82C07A9BB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762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18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128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2123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4484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8121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0140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8331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4640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28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724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118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05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633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29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05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97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028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292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  <p:sldLayoutId id="2147483888" r:id="rId12"/>
    <p:sldLayoutId id="2147483889" r:id="rId13"/>
    <p:sldLayoutId id="2147483890" r:id="rId14"/>
    <p:sldLayoutId id="2147483891" r:id="rId15"/>
    <p:sldLayoutId id="2147483892" r:id="rId16"/>
    <p:sldLayoutId id="214748389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Chemistry – Sept </a:t>
            </a:r>
            <a:r>
              <a:rPr lang="en-US" dirty="0" smtClean="0"/>
              <a:t>12, 2019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P3 Do Now –</a:t>
            </a:r>
          </a:p>
          <a:p>
            <a:r>
              <a:rPr lang="en-US" b="1" dirty="0"/>
              <a:t>Convert 22.1 </a:t>
            </a:r>
            <a:r>
              <a:rPr lang="en-US" b="1" dirty="0" smtClean="0"/>
              <a:t>mm </a:t>
            </a:r>
            <a:r>
              <a:rPr lang="en-US" b="1" dirty="0"/>
              <a:t>to </a:t>
            </a:r>
            <a:r>
              <a:rPr lang="en-US" b="1" dirty="0" smtClean="0"/>
              <a:t>m using dimensionalysis</a:t>
            </a:r>
            <a:endParaRPr lang="en-US" b="1" dirty="0"/>
          </a:p>
          <a:p>
            <a:endParaRPr lang="en-US" b="1" dirty="0"/>
          </a:p>
          <a:p>
            <a:r>
              <a:rPr lang="en-US" b="1" dirty="0" smtClean="0"/>
              <a:t>Objectives</a:t>
            </a:r>
          </a:p>
          <a:p>
            <a:pPr marL="457200" lvl="1" indent="0">
              <a:buNone/>
            </a:pPr>
            <a:r>
              <a:rPr lang="en-US" b="1" dirty="0" smtClean="0"/>
              <a:t>Nothing new. </a:t>
            </a:r>
          </a:p>
          <a:p>
            <a:r>
              <a:rPr lang="en-US" b="1" dirty="0" smtClean="0"/>
              <a:t>Agenda (options</a:t>
            </a:r>
            <a:r>
              <a:rPr lang="en-US" b="1" dirty="0" smtClean="0"/>
              <a:t>)</a:t>
            </a:r>
            <a:endParaRPr lang="en-US" b="1" dirty="0" smtClean="0"/>
          </a:p>
          <a:p>
            <a:pPr lvl="1"/>
            <a:r>
              <a:rPr lang="en-US" b="1" dirty="0" smtClean="0"/>
              <a:t>Review Worksheet </a:t>
            </a:r>
            <a:r>
              <a:rPr lang="en-US" b="1" dirty="0" smtClean="0"/>
              <a:t>time</a:t>
            </a:r>
            <a:endParaRPr lang="en-US" b="1" dirty="0" smtClean="0"/>
          </a:p>
          <a:p>
            <a:pPr lvl="1"/>
            <a:r>
              <a:rPr lang="en-US" b="1" dirty="0" smtClean="0"/>
              <a:t>Lab Report Data Analysis</a:t>
            </a:r>
          </a:p>
          <a:p>
            <a:pPr lvl="1"/>
            <a:r>
              <a:rPr lang="en-US" b="1" dirty="0" smtClean="0"/>
              <a:t>Lab Report </a:t>
            </a:r>
            <a:r>
              <a:rPr lang="en-US" b="1" dirty="0" smtClean="0"/>
              <a:t>Writing using online template</a:t>
            </a:r>
            <a:endParaRPr lang="en-US" b="1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5" y="2603500"/>
            <a:ext cx="5479641" cy="3416300"/>
          </a:xfrm>
        </p:spPr>
        <p:txBody>
          <a:bodyPr>
            <a:noAutofit/>
          </a:bodyPr>
          <a:lstStyle/>
          <a:p>
            <a:r>
              <a:rPr lang="en-US" b="1" dirty="0"/>
              <a:t>What’s Due? </a:t>
            </a:r>
            <a:endParaRPr lang="en-US" b="1" dirty="0" smtClean="0"/>
          </a:p>
          <a:p>
            <a:pPr lvl="1"/>
            <a:r>
              <a:rPr lang="en-US" sz="1800" b="1" dirty="0" smtClean="0"/>
              <a:t>Study</a:t>
            </a:r>
            <a:endParaRPr lang="en-US" sz="1800" b="1" dirty="0"/>
          </a:p>
          <a:p>
            <a:r>
              <a:rPr lang="en-US" b="1" dirty="0"/>
              <a:t>What’s Next? </a:t>
            </a:r>
            <a:endParaRPr lang="en-US" b="1" dirty="0" smtClean="0"/>
          </a:p>
          <a:p>
            <a:pPr lvl="1"/>
            <a:r>
              <a:rPr lang="en-US" sz="1800" b="1" dirty="0" smtClean="0"/>
              <a:t>Unit </a:t>
            </a:r>
            <a:r>
              <a:rPr lang="en-US" sz="1800" b="1" dirty="0"/>
              <a:t>1 </a:t>
            </a:r>
            <a:r>
              <a:rPr lang="en-US" sz="1800" b="1" dirty="0" smtClean="0"/>
              <a:t>Laboratory Skills Test </a:t>
            </a:r>
            <a:r>
              <a:rPr lang="en-US" sz="1800" b="1" dirty="0" smtClean="0"/>
              <a:t>on </a:t>
            </a:r>
            <a:r>
              <a:rPr lang="en-US" sz="1800" b="1" dirty="0" smtClean="0"/>
              <a:t>9/19</a:t>
            </a:r>
            <a:endParaRPr lang="en-US" sz="1800" b="1" dirty="0" smtClean="0"/>
          </a:p>
          <a:p>
            <a:pPr lvl="1"/>
            <a:r>
              <a:rPr lang="en-US" sz="1800" b="1" dirty="0" smtClean="0"/>
              <a:t>Lab Report due </a:t>
            </a:r>
            <a:r>
              <a:rPr lang="en-US" sz="1800" b="1" dirty="0" smtClean="0"/>
              <a:t>9/17</a:t>
            </a:r>
            <a:endParaRPr lang="en-US" sz="1800" b="1" dirty="0"/>
          </a:p>
          <a:p>
            <a:pPr marL="0" indent="0">
              <a:buNone/>
            </a:pPr>
            <a:r>
              <a:rPr lang="en-US" sz="2000" b="1" dirty="0" smtClean="0"/>
              <a:t>.</a:t>
            </a:r>
            <a:endParaRPr lang="en-US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7341326" y="5421086"/>
            <a:ext cx="41809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Get out Metric Conversion WS for a </a:t>
            </a:r>
          </a:p>
          <a:p>
            <a:r>
              <a:rPr lang="en-US" dirty="0" smtClean="0"/>
              <a:t>HMK Check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945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Metric WS </a:t>
            </a:r>
            <a:r>
              <a:rPr lang="en-US" dirty="0" err="1" smtClean="0"/>
              <a:t>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 smtClean="0"/>
              <a:t>1. a) 1.20 cm</a:t>
            </a:r>
          </a:p>
          <a:p>
            <a:r>
              <a:rPr lang="en-US" b="1" dirty="0" smtClean="0"/>
              <a:t>b) 0.2485 L</a:t>
            </a:r>
          </a:p>
          <a:p>
            <a:r>
              <a:rPr lang="en-US" b="1" dirty="0"/>
              <a:t>c</a:t>
            </a:r>
            <a:r>
              <a:rPr lang="en-US" b="1" dirty="0" smtClean="0"/>
              <a:t>) 0.101 kg</a:t>
            </a:r>
          </a:p>
          <a:p>
            <a:r>
              <a:rPr lang="en-US" b="1" dirty="0"/>
              <a:t>d</a:t>
            </a:r>
            <a:r>
              <a:rPr lang="en-US" b="1" dirty="0" smtClean="0"/>
              <a:t>) 0.035 m</a:t>
            </a:r>
            <a:r>
              <a:rPr lang="en-US" b="1" baseline="30000" dirty="0" smtClean="0"/>
              <a:t>2</a:t>
            </a:r>
            <a:endParaRPr lang="en-US" b="1" dirty="0" smtClean="0"/>
          </a:p>
          <a:p>
            <a:r>
              <a:rPr lang="en-US" b="1" dirty="0"/>
              <a:t>e</a:t>
            </a:r>
            <a:r>
              <a:rPr lang="en-US" b="1" dirty="0" smtClean="0"/>
              <a:t>) 970 m</a:t>
            </a:r>
          </a:p>
          <a:p>
            <a:r>
              <a:rPr lang="en-US" b="1" dirty="0"/>
              <a:t>f</a:t>
            </a:r>
            <a:r>
              <a:rPr lang="en-US" b="1" dirty="0" smtClean="0"/>
              <a:t>) 1,580,000  mg</a:t>
            </a:r>
          </a:p>
          <a:p>
            <a:r>
              <a:rPr lang="en-US" b="1" dirty="0"/>
              <a:t>g</a:t>
            </a:r>
            <a:r>
              <a:rPr lang="en-US" b="1" dirty="0" smtClean="0"/>
              <a:t>) 0.000183 km</a:t>
            </a:r>
          </a:p>
          <a:p>
            <a:r>
              <a:rPr lang="en-US" b="1" dirty="0"/>
              <a:t>h</a:t>
            </a:r>
            <a:r>
              <a:rPr lang="en-US" b="1" dirty="0" smtClean="0"/>
              <a:t>) 6200 </a:t>
            </a:r>
            <a:r>
              <a:rPr lang="el-GR" b="1" dirty="0" smtClean="0"/>
              <a:t>μ</a:t>
            </a:r>
            <a:r>
              <a:rPr lang="en-US" b="1" dirty="0" smtClean="0"/>
              <a:t>s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dirty="0" smtClean="0"/>
              <a:t>2. a) 5.48 x 10</a:t>
            </a:r>
            <a:r>
              <a:rPr lang="en-US" b="1" baseline="30000" dirty="0" smtClean="0"/>
              <a:t>-3</a:t>
            </a:r>
            <a:r>
              <a:rPr lang="en-US" b="1" dirty="0" smtClean="0"/>
              <a:t> nm</a:t>
            </a:r>
          </a:p>
          <a:p>
            <a:r>
              <a:rPr lang="en-US" b="1" dirty="0"/>
              <a:t>b</a:t>
            </a:r>
            <a:r>
              <a:rPr lang="en-US" b="1" dirty="0" smtClean="0"/>
              <a:t>) 13 L</a:t>
            </a:r>
          </a:p>
          <a:p>
            <a:r>
              <a:rPr lang="en-US" b="1" dirty="0"/>
              <a:t>c</a:t>
            </a:r>
            <a:r>
              <a:rPr lang="en-US" b="1" dirty="0" smtClean="0"/>
              <a:t>) 3.17 x 10</a:t>
            </a:r>
            <a:r>
              <a:rPr lang="en-US" b="1" baseline="30000" dirty="0" smtClean="0"/>
              <a:t>-2</a:t>
            </a:r>
            <a:r>
              <a:rPr lang="en-US" b="1" dirty="0" smtClean="0"/>
              <a:t> m</a:t>
            </a:r>
            <a:r>
              <a:rPr lang="en-US" b="1" baseline="30000" dirty="0" smtClean="0"/>
              <a:t>2</a:t>
            </a:r>
            <a:endParaRPr lang="en-US" b="1" dirty="0" smtClean="0"/>
          </a:p>
          <a:p>
            <a:r>
              <a:rPr lang="en-US" b="1" dirty="0"/>
              <a:t>d</a:t>
            </a:r>
            <a:r>
              <a:rPr lang="en-US" b="1" dirty="0" smtClean="0"/>
              <a:t>) 1.92 x 10</a:t>
            </a:r>
            <a:r>
              <a:rPr lang="en-US" b="1" baseline="30000" dirty="0" smtClean="0"/>
              <a:t>6</a:t>
            </a:r>
            <a:r>
              <a:rPr lang="en-US" b="1" dirty="0" smtClean="0"/>
              <a:t> mm</a:t>
            </a:r>
            <a:r>
              <a:rPr lang="en-US" b="1" baseline="30000" dirty="0" smtClean="0"/>
              <a:t>2</a:t>
            </a:r>
          </a:p>
          <a:p>
            <a:r>
              <a:rPr lang="en-US" b="1" dirty="0"/>
              <a:t>e</a:t>
            </a:r>
            <a:r>
              <a:rPr lang="en-US" b="1" dirty="0" smtClean="0"/>
              <a:t>) 7.79 </a:t>
            </a:r>
            <a:r>
              <a:rPr lang="el-GR" b="1" dirty="0" smtClean="0"/>
              <a:t>μ</a:t>
            </a:r>
            <a:r>
              <a:rPr lang="en-US" b="1" dirty="0" smtClean="0"/>
              <a:t>m</a:t>
            </a:r>
          </a:p>
          <a:p>
            <a:endParaRPr lang="en-US" b="1" dirty="0" smtClean="0"/>
          </a:p>
          <a:p>
            <a:r>
              <a:rPr lang="en-US" b="1" dirty="0" smtClean="0">
                <a:solidFill>
                  <a:schemeClr val="tx1"/>
                </a:solidFill>
              </a:rPr>
              <a:t>3. a) 6.51 m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b) </a:t>
            </a:r>
            <a:r>
              <a:rPr lang="en-US" b="1" dirty="0" smtClean="0">
                <a:solidFill>
                  <a:schemeClr val="tx1"/>
                </a:solidFill>
              </a:rPr>
              <a:t>7835 </a:t>
            </a:r>
            <a:r>
              <a:rPr lang="en-US" b="1" dirty="0" smtClean="0">
                <a:solidFill>
                  <a:schemeClr val="tx1"/>
                </a:solidFill>
              </a:rPr>
              <a:t>g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463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Metric WS </a:t>
            </a:r>
            <a:r>
              <a:rPr lang="en-US" dirty="0" err="1" smtClean="0"/>
              <a:t>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 smtClean="0"/>
              <a:t>4. a) 2.77 m</a:t>
            </a:r>
          </a:p>
          <a:p>
            <a:r>
              <a:rPr lang="en-US" b="1" dirty="0"/>
              <a:t>b</a:t>
            </a:r>
            <a:r>
              <a:rPr lang="en-US" b="1" dirty="0" smtClean="0"/>
              <a:t>) 620 m</a:t>
            </a:r>
          </a:p>
          <a:p>
            <a:r>
              <a:rPr lang="en-US" b="1" dirty="0"/>
              <a:t>c</a:t>
            </a:r>
            <a:r>
              <a:rPr lang="en-US" b="1" dirty="0" smtClean="0"/>
              <a:t>) 3,857,000 mg</a:t>
            </a:r>
          </a:p>
          <a:p>
            <a:r>
              <a:rPr lang="en-US" b="1" dirty="0"/>
              <a:t>d</a:t>
            </a:r>
            <a:r>
              <a:rPr lang="en-US" b="1" dirty="0" smtClean="0"/>
              <a:t>) 3.40 x 10</a:t>
            </a:r>
            <a:r>
              <a:rPr lang="en-US" b="1" baseline="30000" dirty="0" smtClean="0"/>
              <a:t>2</a:t>
            </a:r>
            <a:r>
              <a:rPr lang="en-US" b="1" dirty="0" smtClean="0"/>
              <a:t> L 	or  340. g</a:t>
            </a:r>
          </a:p>
          <a:p>
            <a:r>
              <a:rPr lang="en-US" b="1" dirty="0"/>
              <a:t>e</a:t>
            </a:r>
            <a:r>
              <a:rPr lang="en-US" b="1" dirty="0" smtClean="0"/>
              <a:t>)2.3 x 10</a:t>
            </a:r>
            <a:r>
              <a:rPr lang="en-US" b="1" baseline="30000" dirty="0" smtClean="0"/>
              <a:t>-2</a:t>
            </a:r>
            <a:r>
              <a:rPr lang="en-US" b="1" dirty="0" smtClean="0"/>
              <a:t> L   or  0.023 L</a:t>
            </a:r>
          </a:p>
          <a:p>
            <a:r>
              <a:rPr lang="en-US" b="1" dirty="0"/>
              <a:t>f</a:t>
            </a:r>
            <a:r>
              <a:rPr lang="en-US" b="1" dirty="0" smtClean="0"/>
              <a:t>) 1.275 x 10</a:t>
            </a:r>
            <a:r>
              <a:rPr lang="en-US" b="1" baseline="30000" dirty="0" smtClean="0"/>
              <a:t>4 </a:t>
            </a:r>
            <a:r>
              <a:rPr lang="en-US" b="1" dirty="0" smtClean="0"/>
              <a:t>km   or  12,750 km</a:t>
            </a:r>
            <a:endParaRPr lang="en-US" b="1" dirty="0"/>
          </a:p>
          <a:p>
            <a:r>
              <a:rPr lang="en-US" b="1" dirty="0"/>
              <a:t>g</a:t>
            </a:r>
            <a:r>
              <a:rPr lang="en-US" b="1" dirty="0" smtClean="0"/>
              <a:t>) 0.078 mL</a:t>
            </a:r>
          </a:p>
          <a:p>
            <a:r>
              <a:rPr lang="en-US" b="1" dirty="0"/>
              <a:t>h</a:t>
            </a:r>
            <a:r>
              <a:rPr lang="en-US" b="1" dirty="0" smtClean="0"/>
              <a:t>) 3.4 x 10</a:t>
            </a:r>
            <a:r>
              <a:rPr lang="en-US" b="1" baseline="30000" dirty="0" smtClean="0"/>
              <a:t>2 </a:t>
            </a:r>
            <a:r>
              <a:rPr lang="en-US" b="1" dirty="0" smtClean="0"/>
              <a:t> </a:t>
            </a:r>
            <a:r>
              <a:rPr lang="en-US" b="1" dirty="0" err="1" smtClean="0"/>
              <a:t>ms</a:t>
            </a:r>
            <a:r>
              <a:rPr lang="en-US" b="1" dirty="0" smtClean="0"/>
              <a:t> or  340 </a:t>
            </a:r>
            <a:r>
              <a:rPr lang="en-US" b="1" dirty="0" err="1" smtClean="0"/>
              <a:t>ms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dirty="0"/>
              <a:t>i</a:t>
            </a:r>
            <a:r>
              <a:rPr lang="en-US" b="1" dirty="0" smtClean="0"/>
              <a:t>) 3 x 10</a:t>
            </a:r>
            <a:r>
              <a:rPr lang="en-US" b="1" baseline="30000" dirty="0" smtClean="0"/>
              <a:t>2</a:t>
            </a:r>
            <a:r>
              <a:rPr lang="en-US" b="1" dirty="0" smtClean="0"/>
              <a:t> Mm  or 300 Mm</a:t>
            </a:r>
          </a:p>
          <a:p>
            <a:r>
              <a:rPr lang="en-US" b="1" dirty="0"/>
              <a:t>j</a:t>
            </a:r>
            <a:r>
              <a:rPr lang="en-US" b="1" dirty="0" smtClean="0"/>
              <a:t>) 3.6 </a:t>
            </a:r>
            <a:r>
              <a:rPr lang="el-GR" b="1" dirty="0" smtClean="0"/>
              <a:t>μ</a:t>
            </a:r>
            <a:r>
              <a:rPr lang="en-US" b="1" dirty="0" smtClean="0"/>
              <a:t>L</a:t>
            </a:r>
          </a:p>
          <a:p>
            <a:r>
              <a:rPr lang="en-US" b="1" dirty="0"/>
              <a:t>k</a:t>
            </a:r>
            <a:r>
              <a:rPr lang="en-US" b="1" dirty="0" smtClean="0"/>
              <a:t>) 0.856 kg</a:t>
            </a:r>
          </a:p>
          <a:p>
            <a:r>
              <a:rPr lang="en-US" b="1" dirty="0"/>
              <a:t>l</a:t>
            </a:r>
            <a:r>
              <a:rPr lang="en-US" b="1" dirty="0" smtClean="0"/>
              <a:t>) 8.06 x 10</a:t>
            </a:r>
            <a:r>
              <a:rPr lang="en-US" b="1" baseline="30000" dirty="0" smtClean="0"/>
              <a:t>-6</a:t>
            </a:r>
            <a:r>
              <a:rPr lang="en-US" b="1" dirty="0" smtClean="0"/>
              <a:t> mm</a:t>
            </a:r>
          </a:p>
          <a:p>
            <a:r>
              <a:rPr lang="en-US" b="1" dirty="0"/>
              <a:t>m</a:t>
            </a:r>
            <a:r>
              <a:rPr lang="en-US" b="1" dirty="0" smtClean="0"/>
              <a:t>) 81.05 m</a:t>
            </a:r>
            <a:r>
              <a:rPr lang="en-US" b="1" baseline="30000" dirty="0" smtClean="0"/>
              <a:t>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88891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Slip - 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Convert </a:t>
            </a:r>
            <a:r>
              <a:rPr lang="en-US" b="1" dirty="0" smtClean="0"/>
              <a:t>Determine the answers and round to the proper number of </a:t>
            </a:r>
            <a:r>
              <a:rPr lang="en-US" b="1" dirty="0" err="1" smtClean="0"/>
              <a:t>sigfigs</a:t>
            </a:r>
            <a:r>
              <a:rPr lang="en-US" b="1" dirty="0" smtClean="0"/>
              <a:t>:</a:t>
            </a:r>
          </a:p>
          <a:p>
            <a:r>
              <a:rPr lang="en-US" b="1" dirty="0" smtClean="0"/>
              <a:t>A) 13.25 cm x 1.8 cm</a:t>
            </a:r>
          </a:p>
          <a:p>
            <a:r>
              <a:rPr lang="en-US" b="1" dirty="0" smtClean="0"/>
              <a:t>B) 13.25 cm – 1.8  cm</a:t>
            </a:r>
            <a:endParaRPr lang="en-US" b="1" dirty="0" smtClean="0"/>
          </a:p>
          <a:p>
            <a:pPr marL="0" indent="0">
              <a:buNone/>
            </a:pPr>
            <a:endParaRPr lang="en-US" sz="1400" b="1" dirty="0" smtClean="0"/>
          </a:p>
          <a:p>
            <a:r>
              <a:rPr lang="en-US" b="1" dirty="0"/>
              <a:t>What’s Due? </a:t>
            </a:r>
          </a:p>
          <a:p>
            <a:pPr lvl="1"/>
            <a:r>
              <a:rPr lang="en-US" sz="1800" b="1" dirty="0" smtClean="0"/>
              <a:t>Study for test and/or work on lab report</a:t>
            </a:r>
            <a:endParaRPr lang="en-US" sz="1800" b="1" dirty="0"/>
          </a:p>
          <a:p>
            <a:r>
              <a:rPr lang="en-US" b="1" dirty="0"/>
              <a:t>What’s Next? </a:t>
            </a:r>
          </a:p>
          <a:p>
            <a:pPr lvl="1"/>
            <a:r>
              <a:rPr lang="en-US" sz="1800" b="1" dirty="0"/>
              <a:t>Unit 1 </a:t>
            </a:r>
            <a:r>
              <a:rPr lang="en-US" sz="1800" b="1" dirty="0" smtClean="0"/>
              <a:t>Laboratory Skills Test </a:t>
            </a:r>
            <a:r>
              <a:rPr lang="en-US" sz="1800" b="1" dirty="0"/>
              <a:t>on </a:t>
            </a:r>
            <a:r>
              <a:rPr lang="en-US" sz="1800" b="1" dirty="0" smtClean="0"/>
              <a:t>9/19</a:t>
            </a:r>
          </a:p>
          <a:p>
            <a:pPr lvl="1"/>
            <a:r>
              <a:rPr lang="en-US" sz="1800" b="1" dirty="0" smtClean="0"/>
              <a:t>Lab report due </a:t>
            </a:r>
            <a:r>
              <a:rPr lang="en-US" sz="1800" b="1" dirty="0" smtClean="0"/>
              <a:t>9/17</a:t>
            </a:r>
            <a:endParaRPr lang="en-US" sz="1800" b="1" dirty="0"/>
          </a:p>
          <a:p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76604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16737</TotalTime>
  <Words>250</Words>
  <Application>Microsoft Office PowerPoint</Application>
  <PresentationFormat>Widescreen</PresentationFormat>
  <Paragraphs>61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Century Gothic</vt:lpstr>
      <vt:lpstr>Wingdings 3</vt:lpstr>
      <vt:lpstr>Ion Boardroom</vt:lpstr>
      <vt:lpstr>Chemistry – Sept 12, 2019</vt:lpstr>
      <vt:lpstr>Metric WS Ans</vt:lpstr>
      <vt:lpstr>Metric WS Ans</vt:lpstr>
      <vt:lpstr>Exit Slip - Homework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143</cp:revision>
  <dcterms:created xsi:type="dcterms:W3CDTF">2015-08-11T02:33:52Z</dcterms:created>
  <dcterms:modified xsi:type="dcterms:W3CDTF">2019-09-12T18:16:52Z</dcterms:modified>
</cp:coreProperties>
</file>